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61" r:id="rId2"/>
    <p:sldId id="257" r:id="rId3"/>
    <p:sldId id="265" r:id="rId4"/>
    <p:sldId id="256" r:id="rId5"/>
    <p:sldId id="259" r:id="rId6"/>
    <p:sldId id="258" r:id="rId7"/>
    <p:sldId id="266" r:id="rId8"/>
    <p:sldId id="267" r:id="rId9"/>
    <p:sldId id="269" r:id="rId10"/>
    <p:sldId id="262" r:id="rId11"/>
    <p:sldId id="263" r:id="rId12"/>
    <p:sldId id="264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01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7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84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76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942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00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483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144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40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8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595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2552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chitecturaldigest.com/gallery/best-of-frank-gehry-slideshow/al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Frank </a:t>
            </a:r>
            <a:r>
              <a:rPr lang="en-US" dirty="0" err="1"/>
              <a:t>Gehry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156" y="1825625"/>
            <a:ext cx="6555688" cy="4351338"/>
          </a:xfrm>
        </p:spPr>
      </p:pic>
    </p:spTree>
    <p:extLst>
      <p:ext uri="{BB962C8B-B14F-4D97-AF65-F5344CB8AC3E}">
        <p14:creationId xmlns:p14="http://schemas.microsoft.com/office/powerpoint/2010/main" val="3314623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7418"/>
            <a:ext cx="4131962" cy="68654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016" y="0"/>
            <a:ext cx="6257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28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953" y="177234"/>
            <a:ext cx="9670094" cy="6436656"/>
          </a:xfrm>
        </p:spPr>
      </p:pic>
    </p:spTree>
    <p:extLst>
      <p:ext uri="{BB962C8B-B14F-4D97-AF65-F5344CB8AC3E}">
        <p14:creationId xmlns:p14="http://schemas.microsoft.com/office/powerpoint/2010/main" val="697020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40" y="502911"/>
            <a:ext cx="10691719" cy="5613152"/>
          </a:xfrm>
        </p:spPr>
      </p:pic>
    </p:spTree>
    <p:extLst>
      <p:ext uri="{BB962C8B-B14F-4D97-AF65-F5344CB8AC3E}">
        <p14:creationId xmlns:p14="http://schemas.microsoft.com/office/powerpoint/2010/main" val="3099661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Must Haves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Sculpture-in-the-Round </a:t>
            </a:r>
          </a:p>
          <a:p>
            <a:r>
              <a:rPr lang="en-US" dirty="0" smtClean="0"/>
              <a:t>Visual Movement </a:t>
            </a:r>
          </a:p>
          <a:p>
            <a:r>
              <a:rPr lang="en-US" dirty="0" smtClean="0"/>
              <a:t>Height: At least 15inchs</a:t>
            </a:r>
          </a:p>
          <a:p>
            <a:r>
              <a:rPr lang="en-US" dirty="0" smtClean="0"/>
              <a:t>Positive and Negative Space </a:t>
            </a:r>
          </a:p>
          <a:p>
            <a:r>
              <a:rPr lang="en-US" dirty="0" smtClean="0"/>
              <a:t>Your own design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048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99" y="0"/>
            <a:ext cx="10977916" cy="6858000"/>
          </a:xfrm>
        </p:spPr>
      </p:pic>
    </p:spTree>
    <p:extLst>
      <p:ext uri="{BB962C8B-B14F-4D97-AF65-F5344CB8AC3E}">
        <p14:creationId xmlns:p14="http://schemas.microsoft.com/office/powerpoint/2010/main" val="3239559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509" y="-27456"/>
            <a:ext cx="9180609" cy="6885456"/>
          </a:xfrm>
        </p:spPr>
      </p:pic>
    </p:spTree>
    <p:extLst>
      <p:ext uri="{BB962C8B-B14F-4D97-AF65-F5344CB8AC3E}">
        <p14:creationId xmlns:p14="http://schemas.microsoft.com/office/powerpoint/2010/main" val="3311762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397" y="0"/>
            <a:ext cx="96492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77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56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862" y="-41522"/>
            <a:ext cx="9199364" cy="6899522"/>
          </a:xfrm>
        </p:spPr>
      </p:pic>
    </p:spTree>
    <p:extLst>
      <p:ext uri="{BB962C8B-B14F-4D97-AF65-F5344CB8AC3E}">
        <p14:creationId xmlns:p14="http://schemas.microsoft.com/office/powerpoint/2010/main" val="4109079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cooler images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>
                <a:hlinkClick r:id="rId2"/>
              </a:rPr>
              <a:t>www.architecturaldigest.com/gallery/best-of-frank-gehry-slideshow/all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2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75731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Time to make our own!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89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cover.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Risk-taking, </a:t>
            </a:r>
          </a:p>
          <a:p>
            <a:r>
              <a:rPr lang="en-US" dirty="0" smtClean="0"/>
              <a:t>Problem-Solving </a:t>
            </a:r>
            <a:endParaRPr lang="en-US" dirty="0"/>
          </a:p>
          <a:p>
            <a:r>
              <a:rPr lang="en-US" dirty="0"/>
              <a:t>Technique (Technical skills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Visual </a:t>
            </a:r>
            <a:r>
              <a:rPr lang="en-US" dirty="0" smtClean="0"/>
              <a:t>Movement </a:t>
            </a:r>
            <a:endParaRPr lang="en-US" dirty="0"/>
          </a:p>
          <a:p>
            <a:r>
              <a:rPr lang="en-US" dirty="0"/>
              <a:t>Sculpture-in-the-Round, </a:t>
            </a:r>
            <a:r>
              <a:rPr lang="en-US" dirty="0" smtClean="0"/>
              <a:t>Form </a:t>
            </a:r>
            <a:endParaRPr lang="en-US" dirty="0"/>
          </a:p>
          <a:p>
            <a:r>
              <a:rPr lang="en-US" dirty="0"/>
              <a:t>Texture (Actual</a:t>
            </a:r>
            <a:r>
              <a:rPr lang="en-US" dirty="0" smtClean="0"/>
              <a:t>) </a:t>
            </a:r>
            <a:endParaRPr lang="en-US" dirty="0"/>
          </a:p>
          <a:p>
            <a:r>
              <a:rPr lang="en-US" dirty="0"/>
              <a:t>Pattern, Repetition, Line, Abstract</a:t>
            </a:r>
          </a:p>
          <a:p>
            <a:r>
              <a:rPr lang="en-US" dirty="0" smtClean="0"/>
              <a:t>Working with Corrugated Cardboard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594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64</Words>
  <Application>Microsoft Office PowerPoint</Application>
  <PresentationFormat>Widescreen</PresentationFormat>
  <Paragraphs>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Frank Gehry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Even cooler images </vt:lpstr>
      <vt:lpstr>Time to make our own! </vt:lpstr>
      <vt:lpstr>What we will cover. </vt:lpstr>
      <vt:lpstr>PowerPoint Presentation</vt:lpstr>
      <vt:lpstr>PowerPoint Presentation</vt:lpstr>
      <vt:lpstr>PowerPoint Presentation</vt:lpstr>
      <vt:lpstr>Must Haves </vt:lpstr>
    </vt:vector>
  </TitlesOfParts>
  <Company>Pflugerville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Jacqueline Cardenas</dc:creator>
  <cp:lastModifiedBy>Jacqueline Cardenas</cp:lastModifiedBy>
  <cp:revision>6</cp:revision>
  <dcterms:created xsi:type="dcterms:W3CDTF">2016-08-29T13:44:43Z</dcterms:created>
  <dcterms:modified xsi:type="dcterms:W3CDTF">2016-08-31T16:36:57Z</dcterms:modified>
</cp:coreProperties>
</file>